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3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9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82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0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2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6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5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2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7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0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0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EA-BAC7-4DC5-945B-9C3FB4D2EDAF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AC7F-53F2-4BFD-A924-26DBB7F9B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16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5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10</cp:revision>
  <dcterms:created xsi:type="dcterms:W3CDTF">2021-09-15T23:16:37Z</dcterms:created>
  <dcterms:modified xsi:type="dcterms:W3CDTF">2021-09-16T03:22:26Z</dcterms:modified>
</cp:coreProperties>
</file>